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/>
    <p:restoredTop sz="96327"/>
  </p:normalViewPr>
  <p:slideViewPr>
    <p:cSldViewPr snapToGrid="0" snapToObjects="1">
      <p:cViewPr varScale="1">
        <p:scale>
          <a:sx n="33" d="100"/>
          <a:sy n="33" d="100"/>
        </p:scale>
        <p:origin x="451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020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6B6A57A-C147-9621-B3D8-552BC582F57C}"/>
              </a:ext>
            </a:extLst>
          </p:cNvPr>
          <p:cNvSpPr/>
          <p:nvPr userDrawn="1"/>
        </p:nvSpPr>
        <p:spPr>
          <a:xfrm>
            <a:off x="0" y="30381736"/>
            <a:ext cx="43891199" cy="2536663"/>
          </a:xfrm>
          <a:prstGeom prst="rect">
            <a:avLst/>
          </a:prstGeom>
          <a:gradFill>
            <a:gsLst>
              <a:gs pos="5000">
                <a:srgbClr val="001248"/>
              </a:gs>
              <a:gs pos="75000">
                <a:srgbClr val="0B4387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99B71D-64EB-C274-26D7-74A19FFDF095}"/>
              </a:ext>
            </a:extLst>
          </p:cNvPr>
          <p:cNvSpPr/>
          <p:nvPr userDrawn="1"/>
        </p:nvSpPr>
        <p:spPr>
          <a:xfrm>
            <a:off x="-15529" y="30852615"/>
            <a:ext cx="330942" cy="1594905"/>
          </a:xfrm>
          <a:prstGeom prst="rect">
            <a:avLst/>
          </a:prstGeom>
          <a:solidFill>
            <a:srgbClr val="039C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0F4B056-74B8-BB5D-DF03-792C43ECCF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181803" y="30410667"/>
            <a:ext cx="4572000" cy="236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54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0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297B4A9-8B51-489D-CABF-CD58406C6159}"/>
              </a:ext>
            </a:extLst>
          </p:cNvPr>
          <p:cNvGrpSpPr/>
          <p:nvPr/>
        </p:nvGrpSpPr>
        <p:grpSpPr>
          <a:xfrm>
            <a:off x="0" y="-1"/>
            <a:ext cx="43891200" cy="5159829"/>
            <a:chOff x="0" y="0"/>
            <a:chExt cx="43891200" cy="355874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00FB2E4-60E9-2B6B-62E4-2B37915EC418}"/>
                </a:ext>
              </a:extLst>
            </p:cNvPr>
            <p:cNvSpPr/>
            <p:nvPr/>
          </p:nvSpPr>
          <p:spPr>
            <a:xfrm>
              <a:off x="0" y="0"/>
              <a:ext cx="43891200" cy="3558742"/>
            </a:xfrm>
            <a:prstGeom prst="rect">
              <a:avLst/>
            </a:prstGeom>
            <a:gradFill>
              <a:gsLst>
                <a:gs pos="5000">
                  <a:srgbClr val="001248"/>
                </a:gs>
                <a:gs pos="75000">
                  <a:srgbClr val="0B4387"/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8726003-BD5D-0E4B-10B6-B5AA2F03AB1C}"/>
                </a:ext>
              </a:extLst>
            </p:cNvPr>
            <p:cNvSpPr/>
            <p:nvPr/>
          </p:nvSpPr>
          <p:spPr>
            <a:xfrm>
              <a:off x="8" y="660607"/>
              <a:ext cx="464286" cy="2237529"/>
            </a:xfrm>
            <a:prstGeom prst="rect">
              <a:avLst/>
            </a:prstGeom>
            <a:solidFill>
              <a:srgbClr val="039C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2C3BA86-2C4E-FC1D-CE2C-6BE22F58B470}"/>
                </a:ext>
              </a:extLst>
            </p:cNvPr>
            <p:cNvSpPr/>
            <p:nvPr/>
          </p:nvSpPr>
          <p:spPr>
            <a:xfrm>
              <a:off x="43426906" y="660607"/>
              <a:ext cx="464286" cy="2237529"/>
            </a:xfrm>
            <a:prstGeom prst="rect">
              <a:avLst/>
            </a:prstGeom>
            <a:solidFill>
              <a:srgbClr val="039C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DA9E2C-0B0D-AB40-6064-B08C7A2A6A3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039394" y="0"/>
            <a:ext cx="33545047" cy="5159828"/>
          </a:xfrm>
          <a:prstGeom prst="rect">
            <a:avLst/>
          </a:prstGeom>
        </p:spPr>
        <p:txBody>
          <a:bodyPr anchor="ctr" anchorCtr="0"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8DB4D32-4655-556E-A716-90994CB64EAD}"/>
              </a:ext>
            </a:extLst>
          </p:cNvPr>
          <p:cNvSpPr txBox="1">
            <a:spLocks/>
          </p:cNvSpPr>
          <p:nvPr/>
        </p:nvSpPr>
        <p:spPr>
          <a:xfrm>
            <a:off x="979714" y="19790229"/>
            <a:ext cx="41931772" cy="13128169"/>
          </a:xfrm>
          <a:prstGeom prst="rect">
            <a:avLst/>
          </a:prstGeom>
        </p:spPr>
        <p:txBody>
          <a:bodyPr anchor="ctr" anchorCtr="0"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3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493446-2E62-7BCA-E4E5-8094A4171D0A}"/>
              </a:ext>
            </a:extLst>
          </p:cNvPr>
          <p:cNvSpPr txBox="1"/>
          <p:nvPr/>
        </p:nvSpPr>
        <p:spPr>
          <a:xfrm>
            <a:off x="718458" y="30371143"/>
            <a:ext cx="24950057" cy="254725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Footer / Contact Info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B48878-C592-FDB3-20D8-9BD5D6B5DCF0}"/>
              </a:ext>
            </a:extLst>
          </p:cNvPr>
          <p:cNvSpPr txBox="1"/>
          <p:nvPr/>
        </p:nvSpPr>
        <p:spPr>
          <a:xfrm>
            <a:off x="0" y="29422605"/>
            <a:ext cx="43891200" cy="834887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sz="3600" b="1" dirty="0"/>
              <a:t>Research Lab / University here</a:t>
            </a:r>
          </a:p>
        </p:txBody>
      </p:sp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4035512-19D5-8930-CB9A-88B790CC52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38" t="14844" r="15781" b="14844"/>
          <a:stretch/>
        </p:blipFill>
        <p:spPr>
          <a:xfrm>
            <a:off x="979706" y="405388"/>
            <a:ext cx="4317122" cy="428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2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1DA2911AB1E8468C58D17C9015FCD3" ma:contentTypeVersion="13" ma:contentTypeDescription="Create a new document." ma:contentTypeScope="" ma:versionID="efa422a7f2350f0323fd5452a1957239">
  <xsd:schema xmlns:xsd="http://www.w3.org/2001/XMLSchema" xmlns:xs="http://www.w3.org/2001/XMLSchema" xmlns:p="http://schemas.microsoft.com/office/2006/metadata/properties" xmlns:ns2="b0195f92-c6ea-490d-92f6-16bed5e99521" xmlns:ns3="8d0194cb-f794-4e5f-8d18-a712e2c46400" targetNamespace="http://schemas.microsoft.com/office/2006/metadata/properties" ma:root="true" ma:fieldsID="84c518fd3eb891d66a2148b1ae90a5b7" ns2:_="" ns3:_="">
    <xsd:import namespace="b0195f92-c6ea-490d-92f6-16bed5e99521"/>
    <xsd:import namespace="8d0194cb-f794-4e5f-8d18-a712e2c464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195f92-c6ea-490d-92f6-16bed5e99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5476efd-2625-4ffb-b020-68dbe4abf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194cb-f794-4e5f-8d18-a712e2c4640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c794ea9-1bdb-408f-bf43-3e5d60e3197a}" ma:internalName="TaxCatchAll" ma:showField="CatchAllData" ma:web="8d0194cb-f794-4e5f-8d18-a712e2c464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0195f92-c6ea-490d-92f6-16bed5e99521">
      <Terms xmlns="http://schemas.microsoft.com/office/infopath/2007/PartnerControls"/>
    </lcf76f155ced4ddcb4097134ff3c332f>
    <TaxCatchAll xmlns="8d0194cb-f794-4e5f-8d18-a712e2c4640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7948CB-FE81-4A92-84F0-2EEA188B1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195f92-c6ea-490d-92f6-16bed5e99521"/>
    <ds:schemaRef ds:uri="8d0194cb-f794-4e5f-8d18-a712e2c464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245CD9-43C6-41C0-8874-17E177FC6D7C}">
  <ds:schemaRefs>
    <ds:schemaRef ds:uri="http://schemas.microsoft.com/office/2006/metadata/properties"/>
    <ds:schemaRef ds:uri="http://schemas.microsoft.com/office/infopath/2007/PartnerControls"/>
    <ds:schemaRef ds:uri="8e868abf-d919-4756-b7fb-9ecef0eeb041"/>
    <ds:schemaRef ds:uri="04a8de88-fb7c-4e80-9413-85686eebe616"/>
    <ds:schemaRef ds:uri="b0195f92-c6ea-490d-92f6-16bed5e99521"/>
    <ds:schemaRef ds:uri="8d0194cb-f794-4e5f-8d18-a712e2c46400"/>
  </ds:schemaRefs>
</ds:datastoreItem>
</file>

<file path=customXml/itemProps3.xml><?xml version="1.0" encoding="utf-8"?>
<ds:datastoreItem xmlns:ds="http://schemas.openxmlformats.org/officeDocument/2006/customXml" ds:itemID="{BE7566C4-F99F-4D17-896C-BC901BAE14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10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Herrick, Wendy</dc:creator>
  <cp:lastModifiedBy>CROWE, DARRELL S Lt Col USAF AETC AFIT/ENY</cp:lastModifiedBy>
  <cp:revision>8</cp:revision>
  <dcterms:created xsi:type="dcterms:W3CDTF">2022-06-13T13:27:59Z</dcterms:created>
  <dcterms:modified xsi:type="dcterms:W3CDTF">2024-07-12T13:28:32Z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0x010100191DA2911AB1E8468C58D17C9015FCD3</vt:lpwstr>
  </property>
  <property fmtid="{D5CDD505-2E9C-101B-9397-08002B2CF9AE}" pid="3" name="MediaServiceImageTags">
    <vt:lpwstr/>
  </property>
</Properties>
</file>