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4"/>
  </p:sldMasterIdLst>
  <p:sldIdLst>
    <p:sldId id="256" r:id="rId5"/>
  </p:sldIdLst>
  <p:sldSz cx="32918400" cy="43891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52"/>
    <p:restoredTop sz="96327"/>
  </p:normalViewPr>
  <p:slideViewPr>
    <p:cSldViewPr snapToGrid="0" snapToObjects="1">
      <p:cViewPr varScale="1">
        <p:scale>
          <a:sx n="25" d="100"/>
          <a:sy n="25" d="100"/>
        </p:scale>
        <p:origin x="196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9910D-3414-6861-AEE5-F089BC954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3425" y="638639"/>
            <a:ext cx="28392120" cy="848360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234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2336810"/>
            <a:ext cx="28392120" cy="8483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4BB7533-07B2-600B-748C-F4767CC0810A}"/>
              </a:ext>
            </a:extLst>
          </p:cNvPr>
          <p:cNvSpPr/>
          <p:nvPr userDrawn="1"/>
        </p:nvSpPr>
        <p:spPr>
          <a:xfrm>
            <a:off x="0" y="41222144"/>
            <a:ext cx="32918400" cy="2669056"/>
          </a:xfrm>
          <a:prstGeom prst="rect">
            <a:avLst/>
          </a:prstGeom>
          <a:gradFill>
            <a:gsLst>
              <a:gs pos="5000">
                <a:srgbClr val="001248"/>
              </a:gs>
              <a:gs pos="75000">
                <a:srgbClr val="0B4387"/>
              </a:gs>
            </a:gsLst>
            <a:lin ang="162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376CA6E-95AA-F147-9349-9365D59C15BB}"/>
              </a:ext>
            </a:extLst>
          </p:cNvPr>
          <p:cNvSpPr/>
          <p:nvPr userDrawn="1"/>
        </p:nvSpPr>
        <p:spPr>
          <a:xfrm>
            <a:off x="6" y="41717599"/>
            <a:ext cx="348214" cy="1678146"/>
          </a:xfrm>
          <a:prstGeom prst="rect">
            <a:avLst/>
          </a:prstGeom>
          <a:solidFill>
            <a:srgbClr val="039CD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7B19328B-BABB-C43B-4579-BF168210351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8056603" y="41298344"/>
            <a:ext cx="4572000" cy="2366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380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3291840" rtl="0" eaLnBrk="1" latinLnBrk="0" hangingPunct="1">
        <a:lnSpc>
          <a:spcPct val="90000"/>
        </a:lnSpc>
        <a:spcBef>
          <a:spcPct val="0"/>
        </a:spcBef>
        <a:buNone/>
        <a:defRPr sz="15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960" indent="-822960" algn="l" defTabSz="3291840" rtl="0" eaLnBrk="1" latinLnBrk="0" hangingPunct="1">
        <a:lnSpc>
          <a:spcPct val="90000"/>
        </a:lnSpc>
        <a:spcBef>
          <a:spcPts val="36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4688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905256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4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297B4A9-8B51-489D-CABF-CD58406C6159}"/>
              </a:ext>
            </a:extLst>
          </p:cNvPr>
          <p:cNvGrpSpPr/>
          <p:nvPr/>
        </p:nvGrpSpPr>
        <p:grpSpPr>
          <a:xfrm>
            <a:off x="0" y="0"/>
            <a:ext cx="32918400" cy="6335486"/>
            <a:chOff x="0" y="0"/>
            <a:chExt cx="43891200" cy="3558742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00FB2E4-60E9-2B6B-62E4-2B37915EC418}"/>
                </a:ext>
              </a:extLst>
            </p:cNvPr>
            <p:cNvSpPr/>
            <p:nvPr/>
          </p:nvSpPr>
          <p:spPr>
            <a:xfrm>
              <a:off x="0" y="0"/>
              <a:ext cx="43891200" cy="3558742"/>
            </a:xfrm>
            <a:prstGeom prst="rect">
              <a:avLst/>
            </a:prstGeom>
            <a:gradFill>
              <a:gsLst>
                <a:gs pos="5000">
                  <a:srgbClr val="001248"/>
                </a:gs>
                <a:gs pos="75000">
                  <a:srgbClr val="0B4387"/>
                </a:gs>
              </a:gsLst>
              <a:lin ang="16200000" scaled="0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48726003-BD5D-0E4B-10B6-B5AA2F03AB1C}"/>
                </a:ext>
              </a:extLst>
            </p:cNvPr>
            <p:cNvSpPr/>
            <p:nvPr/>
          </p:nvSpPr>
          <p:spPr>
            <a:xfrm>
              <a:off x="8" y="660607"/>
              <a:ext cx="464286" cy="2237529"/>
            </a:xfrm>
            <a:prstGeom prst="rect">
              <a:avLst/>
            </a:prstGeom>
            <a:solidFill>
              <a:srgbClr val="039CDD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2C3BA86-2C4E-FC1D-CE2C-6BE22F58B470}"/>
                </a:ext>
              </a:extLst>
            </p:cNvPr>
            <p:cNvSpPr/>
            <p:nvPr/>
          </p:nvSpPr>
          <p:spPr>
            <a:xfrm>
              <a:off x="43426906" y="660607"/>
              <a:ext cx="464286" cy="2237529"/>
            </a:xfrm>
            <a:prstGeom prst="rect">
              <a:avLst/>
            </a:prstGeom>
            <a:solidFill>
              <a:srgbClr val="039CDD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68DB4D32-4655-556E-A716-90994CB64EAD}"/>
              </a:ext>
            </a:extLst>
          </p:cNvPr>
          <p:cNvSpPr txBox="1">
            <a:spLocks/>
          </p:cNvSpPr>
          <p:nvPr/>
        </p:nvSpPr>
        <p:spPr>
          <a:xfrm>
            <a:off x="734786" y="24443872"/>
            <a:ext cx="31448829" cy="9846127"/>
          </a:xfrm>
          <a:prstGeom prst="rect">
            <a:avLst/>
          </a:prstGeom>
        </p:spPr>
        <p:txBody>
          <a:bodyPr anchor="ctr" anchorCtr="0"/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3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7725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6493446-2E62-7BCA-E4E5-8094A4171D0A}"/>
              </a:ext>
            </a:extLst>
          </p:cNvPr>
          <p:cNvSpPr txBox="1"/>
          <p:nvPr/>
        </p:nvSpPr>
        <p:spPr>
          <a:xfrm>
            <a:off x="826227" y="41180657"/>
            <a:ext cx="15632973" cy="2710543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US" sz="2700" b="1" dirty="0">
                <a:solidFill>
                  <a:schemeClr val="bg1"/>
                </a:solidFill>
              </a:rPr>
              <a:t>Footer / Contact Info Here</a:t>
            </a: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76E586EB-CA7B-FCA1-26CD-DEF39DD1F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6989" y="0"/>
            <a:ext cx="24345900" cy="6335485"/>
          </a:xfrm>
        </p:spPr>
        <p:txBody>
          <a:bodyPr>
            <a:normAutofit/>
          </a:bodyPr>
          <a:lstStyle/>
          <a:p>
            <a:endParaRPr lang="en-US" sz="13200" b="1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8FA8F8E-C1B9-06AE-607D-F4211F7618BD}"/>
              </a:ext>
            </a:extLst>
          </p:cNvPr>
          <p:cNvSpPr txBox="1"/>
          <p:nvPr/>
        </p:nvSpPr>
        <p:spPr>
          <a:xfrm>
            <a:off x="-5" y="40154086"/>
            <a:ext cx="32918400" cy="834887"/>
          </a:xfrm>
          <a:prstGeom prst="rect">
            <a:avLst/>
          </a:prstGeom>
          <a:noFill/>
        </p:spPr>
        <p:txBody>
          <a:bodyPr wrap="square" rtlCol="0" anchor="b" anchorCtr="0">
            <a:noAutofit/>
          </a:bodyPr>
          <a:lstStyle/>
          <a:p>
            <a:pPr algn="ctr"/>
            <a:r>
              <a:rPr lang="en-US" sz="3600" b="1" dirty="0"/>
              <a:t>Research Lab / University here</a:t>
            </a:r>
          </a:p>
        </p:txBody>
      </p:sp>
      <p:pic>
        <p:nvPicPr>
          <p:cNvPr id="11" name="Picture 10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AC4018A8-7BF8-82FC-A897-3A29301ECCF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438" t="14844" r="15781" b="14844"/>
          <a:stretch/>
        </p:blipFill>
        <p:spPr>
          <a:xfrm>
            <a:off x="1000864" y="457920"/>
            <a:ext cx="5368835" cy="5333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523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0195f92-c6ea-490d-92f6-16bed5e99521">
      <Terms xmlns="http://schemas.microsoft.com/office/infopath/2007/PartnerControls"/>
    </lcf76f155ced4ddcb4097134ff3c332f>
    <TaxCatchAll xmlns="8d0194cb-f794-4e5f-8d18-a712e2c4640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1DA2911AB1E8468C58D17C9015FCD3" ma:contentTypeVersion="13" ma:contentTypeDescription="Create a new document." ma:contentTypeScope="" ma:versionID="efa422a7f2350f0323fd5452a1957239">
  <xsd:schema xmlns:xsd="http://www.w3.org/2001/XMLSchema" xmlns:xs="http://www.w3.org/2001/XMLSchema" xmlns:p="http://schemas.microsoft.com/office/2006/metadata/properties" xmlns:ns2="b0195f92-c6ea-490d-92f6-16bed5e99521" xmlns:ns3="8d0194cb-f794-4e5f-8d18-a712e2c46400" targetNamespace="http://schemas.microsoft.com/office/2006/metadata/properties" ma:root="true" ma:fieldsID="84c518fd3eb891d66a2148b1ae90a5b7" ns2:_="" ns3:_="">
    <xsd:import namespace="b0195f92-c6ea-490d-92f6-16bed5e99521"/>
    <xsd:import namespace="8d0194cb-f794-4e5f-8d18-a712e2c4640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195f92-c6ea-490d-92f6-16bed5e995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95476efd-2625-4ffb-b020-68dbe4abf38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0194cb-f794-4e5f-8d18-a712e2c46400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5c794ea9-1bdb-408f-bf43-3e5d60e3197a}" ma:internalName="TaxCatchAll" ma:showField="CatchAllData" ma:web="8d0194cb-f794-4e5f-8d18-a712e2c4640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E760773-8E98-4772-84AE-E9419D7AB125}">
  <ds:schemaRefs>
    <ds:schemaRef ds:uri="http://schemas.microsoft.com/office/2006/metadata/properties"/>
    <ds:schemaRef ds:uri="http://schemas.microsoft.com/office/infopath/2007/PartnerControls"/>
    <ds:schemaRef ds:uri="8e868abf-d919-4756-b7fb-9ecef0eeb041"/>
    <ds:schemaRef ds:uri="04a8de88-fb7c-4e80-9413-85686eebe616"/>
    <ds:schemaRef ds:uri="b0195f92-c6ea-490d-92f6-16bed5e99521"/>
    <ds:schemaRef ds:uri="8d0194cb-f794-4e5f-8d18-a712e2c46400"/>
  </ds:schemaRefs>
</ds:datastoreItem>
</file>

<file path=customXml/itemProps2.xml><?xml version="1.0" encoding="utf-8"?>
<ds:datastoreItem xmlns:ds="http://schemas.openxmlformats.org/officeDocument/2006/customXml" ds:itemID="{CD483362-DFB2-4443-8F5B-5545E72D508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0195f92-c6ea-490d-92f6-16bed5e99521"/>
    <ds:schemaRef ds:uri="8d0194cb-f794-4e5f-8d18-a712e2c4640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37EE482-05F0-404D-902B-CB2488760C0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10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Herrick, Wendy</dc:creator>
  <cp:lastModifiedBy>CROWE, DARRELL S Lt Col USAF AETC AFIT/ENY</cp:lastModifiedBy>
  <cp:revision>9</cp:revision>
  <dcterms:created xsi:type="dcterms:W3CDTF">2022-06-13T13:27:59Z</dcterms:created>
  <dcterms:modified xsi:type="dcterms:W3CDTF">2024-07-12T13:29:09Z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0x010100191DA2911AB1E8468C58D17C9015FCD3</vt:lpwstr>
  </property>
</Properties>
</file>